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70" r:id="rId4"/>
    <p:sldId id="271" r:id="rId5"/>
    <p:sldId id="266" r:id="rId6"/>
    <p:sldId id="272" r:id="rId7"/>
    <p:sldId id="275" r:id="rId8"/>
    <p:sldId id="267" r:id="rId9"/>
    <p:sldId id="273" r:id="rId10"/>
    <p:sldId id="268" r:id="rId11"/>
    <p:sldId id="274" r:id="rId12"/>
    <p:sldId id="263" r:id="rId13"/>
    <p:sldId id="257" r:id="rId14"/>
    <p:sldId id="258" r:id="rId15"/>
    <p:sldId id="259" r:id="rId16"/>
    <p:sldId id="261" r:id="rId17"/>
    <p:sldId id="269" r:id="rId18"/>
    <p:sldId id="264" r:id="rId19"/>
  </p:sldIdLst>
  <p:sldSz cx="18288000" cy="10287000"/>
  <p:notesSz cx="10287000" cy="18288000"/>
  <p:embeddedFontLs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Maven Pro Bold" pitchFamily="2" charset="77"/>
      <p:bold r:id="rId25"/>
      <p:italic r:id="rId26"/>
      <p:boldItalic r:id="rId27"/>
    </p:embeddedFont>
    <p:embeddedFont>
      <p:font typeface="Maven Pro Medium" pitchFamily="2" charset="77"/>
      <p:regular r:id="rId28"/>
    </p:embeddedFont>
    <p:embeddedFont>
      <p:font typeface="Maven Pro Regular" pitchFamily="2" charset="77"/>
      <p:regular r:id="rId29"/>
      <p:bold r:id="rId30"/>
      <p: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70452"/>
  </p:normalViewPr>
  <p:slideViewPr>
    <p:cSldViewPr snapToGrid="0" snapToObjects="1">
      <p:cViewPr varScale="1">
        <p:scale>
          <a:sx n="64" d="100"/>
          <a:sy n="64" d="100"/>
        </p:scale>
        <p:origin x="31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6FA8-BCC3-E9BD-15CF-834D8288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7A118-3AF4-268B-8377-E09AFBA98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594E7-CCAB-6907-13DA-458F98D6C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questões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4693-B364-1EFD-AA8F-BC86B6E75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8AF5-89FC-2804-9BA9-966372B4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D4E8D-116D-BD93-60BC-B340C0796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E7A23-DCD5-598E-98B2-EE81F2B35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2264-E099-AB59-CC36-1231995B0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93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2143-6F61-74FB-8481-D430F47E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F7097-FDBE-E014-BEC8-719810A97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392B2-3CFB-FA08-2ADA-07DC03CDE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DBE56-FD89-167C-316C-76162AA4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C2F3-71C0-155E-3179-7746E44A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97E3-6976-75DB-15A5-D4302C687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49B0-1F41-E8EC-1F90-C7B8E6ED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BF01-E2C7-8E4B-F314-DA9CEE432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2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8D11-96C8-300F-1B28-EC08E0BB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9B737-B0E1-35C5-2962-0AC0898BF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0E963-6D8C-7953-97AC-E0712A51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25047-43D0-466C-50A1-4531FAF14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E41B-3AD1-D8AB-A4AB-97BDE0D2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71BFD-3B0D-D5E0-3E03-082F624DA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AD07A-B315-233B-C2BC-6A507285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7B27D-36B1-1527-519E-4ED4E6A42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00B-CAC1-482D-C159-F2FCA1EB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07992-6996-5535-9EEA-1B97F5EE5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06947-F3D8-D628-9E90-72A144D8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583F-0E28-DC0A-2EC9-66D5181E6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A4AC-033B-AC94-F2D6-877650FF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F462D-935A-D64F-301B-C69FBE566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A1F37-850E-2544-2E7D-3C585E77D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AA682-130E-8326-292F-C86A68EE9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5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8161-F2CB-2A9D-BEF1-8C60AD14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9A5D9-3E21-A8BF-EC47-14A434D7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52D5C-6BB1-7D67-1693-5E9DA3299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07579-3B1D-007A-B6C9-C478D7383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92CB-644B-714D-6C7A-07E6FDD2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DF84-2990-A9C1-466C-5FD3B1CDF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8664C-FD41-1BD0-1872-1372372CD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14B1-B906-B736-34F5-484F9BC0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7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D6F5-9FCA-8A28-F510-85AC217DA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DA797-FA73-F190-15E3-39AD8FE37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818A6-CA3C-93EC-F17D-9E18F064B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A94C-366F-E121-F6EE-CD29E414D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svg"/><Relationship Id="rId10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explicado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por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mustelas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9A9C-801E-46C9-0908-5E37DE99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CAA2574-BEBF-751C-F382-FE7EAA93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436C85E-1769-5587-D1EF-6458792E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370CF03-31FB-1844-EBB0-D1373C34CB55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3C5C5EF2-122E-49A6-7CF0-54C5328670A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8B5758B-67E8-5A49-2630-5B9A1F44610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9BE10FD-8522-823E-D75A-06E368D4949D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Pontos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Atenção</a:t>
            </a:r>
            <a:endParaRPr lang="en-US" sz="8696" dirty="0"/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782A6073-96C1-8520-2F5A-6E9FBE2AE890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  <p:sp>
        <p:nvSpPr>
          <p:cNvPr id="5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59A2805-A5EC-CB5B-C893-A9EBFB12A545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Gerenciamento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Desempenho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leitura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Crescimento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armazenamento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Idempotência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777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12D61-6451-3085-7006-752E9FD1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errets wearing suits and ties&#10;&#10;AI-generated content may be incorrect.">
            <a:extLst>
              <a:ext uri="{FF2B5EF4-FFF2-40B4-BE49-F238E27FC236}">
                <a16:creationId xmlns:a16="http://schemas.microsoft.com/office/drawing/2014/main" id="{A5B8F0B9-D04F-3E1C-90DC-BF01339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70" y="134385"/>
            <a:ext cx="10018229" cy="10018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E6A331B-C928-A08E-D3F1-DB2215F1B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2C0ACC3-BDA2-F593-4C94-5A533F8FD0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9A8BDE0-E626-A3E5-2BE7-5A1F74C34BE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1201D1D1-00A6-562C-3A74-B90A60D6398A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2310F40-3797-993A-C4B5-147DB24E93F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2DEDEE2-F4B2-3479-75E0-141D2190FDD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Demo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50243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Obrigado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Pgina 02"/>
          <p:cNvSpPr/>
          <p:nvPr/>
        </p:nvSpPr>
        <p:spPr>
          <a:xfrm>
            <a:off x="762000" y="9182100"/>
            <a:ext cx="15070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Página 02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Rectangl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67351" y="6762750"/>
            <a:ext cx="2863850" cy="6858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uma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linha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só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aqui</a:t>
            </a:r>
            <a:endParaRPr lang="en-US" sz="8696" dirty="0"/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Aqui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vai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endParaRPr lang="en-US" sz="2552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8324850" y="3286124"/>
            <a:ext cx="4495800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9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dirty="0"/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/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54566-A48B-8108-D6E6-669C53A3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25D85F22-F476-DDFD-E32E-E1A54BDF4F11}"/>
              </a:ext>
            </a:extLst>
          </p:cNvPr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2B9AF501-ED3F-E777-539A-6B096A78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089CC85-9E79-C5A3-C2F9-B428EA31F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1DE75ABF-C50C-0C47-1BDB-59A9D24DB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49C877F9-2F12-9C95-906A-9A049D4A1B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9F4D5D44-D661-E4A1-0C59-F88878318134}"/>
              </a:ext>
            </a:extLst>
          </p:cNvPr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384BE0BD-AA9A-CE24-EB0B-4566B14A37B6}"/>
              </a:ext>
            </a:extLst>
          </p:cNvPr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083552F9-7837-D8FA-C237-8412A7FECD1B}"/>
              </a:ext>
            </a:extLst>
          </p:cNvPr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  <p:extLst>
      <p:ext uri="{BB962C8B-B14F-4D97-AF65-F5344CB8AC3E}">
        <p14:creationId xmlns:p14="http://schemas.microsoft.com/office/powerpoint/2010/main" val="224841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dirty="0"/>
            </a:b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FE0D-1247-D57E-8450-4E6C53F8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B0526DE-90D1-81D1-8CEF-C42C3006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9E9EAAD-D1AF-B6C6-E024-72946A7E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A2E97464-A037-2186-8926-213DE9AA1D5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94F682E0-7E45-4D5D-15EA-F68E8D1B49A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DE6D9B-CDDF-8921-2807-C2D5A9A9B9B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BA6E3C7-DF8D-DB0F-9093-DF42C2B62828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Murilo Beltrame</a:t>
            </a:r>
            <a:endParaRPr lang="en-US" sz="8696" dirty="0"/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900CD8EA-13DE-C836-607C-70569A2B021C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Architect @ Ambev Tech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Community member @ DEVPIRA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endParaRPr lang="en-US" sz="2552" i="1" dirty="0">
              <a:solidFill>
                <a:srgbClr val="364459">
                  <a:alpha val="60000"/>
                </a:srgbClr>
              </a:solidFill>
              <a:latin typeface="Inter Italic" pitchFamily="34" charset="0"/>
              <a:ea typeface="Inter Italic" pitchFamily="34" charset="-122"/>
              <a:cs typeface="Inter Itali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8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088-BD3A-B293-60FE-4E1F9034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679541D-4B15-E12A-2CB9-4BA8789D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D9E3B59-C280-AF6B-D8C6-653DAF5D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EB44197A-47F3-9D15-F841-5D0E9AF733B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9D2EEE2-03C3-9C6D-738E-E6238EDFDE3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9B95E6A-FAAB-4D01-BC15-B5212267028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619C1A8-6330-59C9-23BD-83067C43C8C3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349688B-ECD2-0933-18FB-E94950CD90CB}"/>
              </a:ext>
            </a:extLst>
          </p:cNvPr>
          <p:cNvSpPr/>
          <p:nvPr/>
        </p:nvSpPr>
        <p:spPr>
          <a:xfrm>
            <a:off x="8558832" y="3528806"/>
            <a:ext cx="868141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Compliance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Depuração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analise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Reconstrução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Recuperação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dados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Requisitos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Suporte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funcionalidade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 e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4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4F02-F1F3-848C-139C-0B7A7A42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animals in a forest&#10;&#10;AI-generated content may be incorrect.">
            <a:extLst>
              <a:ext uri="{FF2B5EF4-FFF2-40B4-BE49-F238E27FC236}">
                <a16:creationId xmlns:a16="http://schemas.microsoft.com/office/drawing/2014/main" id="{52516361-8803-CF52-85A9-A4C3492B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523875"/>
            <a:ext cx="9315450" cy="9315450"/>
          </a:xfrm>
          <a:prstGeom prst="rect">
            <a:avLst/>
          </a:prstGeom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56C11F-1ED4-C40A-E585-1732DAF3B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C48CDE-0908-FC31-4338-1E1AA0D729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5B4DC173-B343-5B57-8FDF-80ED4F680AB8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1F4A4CB-87C0-EBF4-84F9-22169EEE741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DDCA6C9-C86A-7FC2-E1AD-7B00D17A7A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3477F91-9D12-E691-9877-1287D1B6B1BE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503386F1-A8DF-0307-57AA-54809F02DC38}"/>
              </a:ext>
            </a:extLst>
          </p:cNvPr>
          <p:cNvSpPr/>
          <p:nvPr/>
        </p:nvSpPr>
        <p:spPr>
          <a:xfrm>
            <a:off x="1166584" y="5143500"/>
            <a:ext cx="8452402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comeu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mexilhões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caçamos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incluir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relatórios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estava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nosso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estoque de comida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ontem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391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73F8-8267-1E36-3CC8-5874689D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FABD984-B98A-5C98-FA79-09C69D92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9723E7E-1AF2-94F2-31AA-74428E1A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AD5A191-D48C-4888-C274-9ECE977A7A2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D2C69AA9-1FBD-DA42-7B03-1D9BC9FB8F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B0825A-40CF-24B1-4217-47D01C5162B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E5F0931-EBAE-ABD5-907A-30D4F61ED2A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</a:t>
            </a:r>
            <a:endParaRPr lang="en-US" sz="8696" dirty="0"/>
          </a:p>
        </p:txBody>
      </p:sp>
      <p:pic>
        <p:nvPicPr>
          <p:cNvPr id="1026" name="Picture 2" descr="Event Sourcing Pattern in Microservices Architectures | by Mehmet Ozkaya |  Design Microservices Architecture with Patterns &amp; Principles | Medium">
            <a:extLst>
              <a:ext uri="{FF2B5EF4-FFF2-40B4-BE49-F238E27FC236}">
                <a16:creationId xmlns:a16="http://schemas.microsoft.com/office/drawing/2014/main" id="{75EA6BBE-7893-E939-A821-FA2116A1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29" y="1274969"/>
            <a:ext cx="9266738" cy="7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05F0-C15D-81BA-7851-713612A61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B6202BC-DC7A-77BC-D223-E2E623A88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FCEC32-E312-3EAD-E260-5588C8C889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B5775E3-105A-23DD-EA53-6DF270BA5D8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FCB939C-418A-DE61-D8C2-B974023629E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C768DDD-1394-C47D-3A68-F053C9C0E01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150695B2-0896-3749-2ADE-1E626D96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955800"/>
            <a:ext cx="63754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FB5E-4601-68BB-6BA5-0B58FFBD8AED}"/>
              </a:ext>
            </a:extLst>
          </p:cNvPr>
          <p:cNvSpPr txBox="1"/>
          <p:nvPr/>
        </p:nvSpPr>
        <p:spPr>
          <a:xfrm>
            <a:off x="15169184" y="7961868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martendb.io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2AFD-DE06-C048-2979-8E22E7CFD574}"/>
              </a:ext>
            </a:extLst>
          </p:cNvPr>
          <p:cNvSpPr txBox="1"/>
          <p:nvPr/>
        </p:nvSpPr>
        <p:spPr>
          <a:xfrm>
            <a:off x="13698192" y="8387318"/>
            <a:ext cx="385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JasperFx</a:t>
            </a:r>
            <a:r>
              <a:rPr lang="pt-BR" dirty="0"/>
              <a:t>/</a:t>
            </a:r>
            <a:r>
              <a:rPr lang="pt-BR" dirty="0" err="1"/>
              <a:t>marten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15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FF2C-08E1-C60D-88B4-606BB0BC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se wearing a trench coat and hat looking through a magnifying glass&#10;&#10;AI-generated content may be incorrect.">
            <a:extLst>
              <a:ext uri="{FF2B5EF4-FFF2-40B4-BE49-F238E27FC236}">
                <a16:creationId xmlns:a16="http://schemas.microsoft.com/office/drawing/2014/main" id="{BA82771A-2DFE-B1EE-383A-3BD8C46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089" y="0"/>
            <a:ext cx="10287000" cy="10287000"/>
          </a:xfrm>
          <a:prstGeom prst="rect">
            <a:avLst/>
          </a:prstGeom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01C76A4-4939-E8EE-7CC9-2BF8AA22F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12284ED-49FE-843E-4AA8-2E0C89C999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CD2D192-C91D-D9E8-B78E-2589759BED1A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7546F409-1FF7-21B8-1034-A3FAFE328B4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E149043-4E03-E6C7-5637-1614D5F137C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Pessoas em Primeiro Lugar">
            <a:extLst>
              <a:ext uri="{FF2B5EF4-FFF2-40B4-BE49-F238E27FC236}">
                <a16:creationId xmlns:a16="http://schemas.microsoft.com/office/drawing/2014/main" id="{AF60CF55-0926-9891-B964-A80D8CD2D777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Overview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46771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8183D-8AA4-CCFB-66AD-4892DDA0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2C481CD-856A-58B4-4F63-F96A41CF4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87A2074-13BE-5E34-03EA-5298CA33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13B93F7-C4FC-AC1B-F7F0-86FAEFAA07A0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ED6B20E-CA6B-BCCE-CB45-3B46D9D3E90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751E663-AA49-423F-FB86-DAC117B5760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83F000A-6D31-4524-6BEF-6DAABF21DF7B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Principais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Benefícios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502D369-49AC-E81C-B7A7-DB92B1E8CE22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Rastreabilidade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Reprodutibilidade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Flexibilidade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confiabilidade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Consultas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temporais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80FD1C15-6825-C29D-F342-267303422C47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</p:spTree>
    <p:extLst>
      <p:ext uri="{BB962C8B-B14F-4D97-AF65-F5344CB8AC3E}">
        <p14:creationId xmlns:p14="http://schemas.microsoft.com/office/powerpoint/2010/main" val="204924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481C-060F-D1BB-C1C4-A17B0F8C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errets wearing suits and ties&#10;&#10;AI-generated content may be incorrect.">
            <a:extLst>
              <a:ext uri="{FF2B5EF4-FFF2-40B4-BE49-F238E27FC236}">
                <a16:creationId xmlns:a16="http://schemas.microsoft.com/office/drawing/2014/main" id="{7084D62C-1AC1-6BFF-E7FF-F13A1EE3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70" y="134385"/>
            <a:ext cx="10018229" cy="10018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71B102A-DF67-97B6-42C8-C52514D2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26F96FE-C00D-FCF0-51A6-7B3FEF08E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D762BFD-ADBE-1E6D-03D6-F1AEAEDAC661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00B82F98-9A6C-2EF4-14AC-0B97C246853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8DE1A1-5CFA-617E-18FD-ADD2EBBCCD8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13CC112-4B7C-71BF-68D5-9EECA16AB146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Demo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96139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11007</TotalTime>
  <Words>605</Words>
  <Application>Microsoft Macintosh PowerPoint</Application>
  <PresentationFormat>Custom</PresentationFormat>
  <Paragraphs>126</Paragraphs>
  <Slides>18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Inter</vt:lpstr>
      <vt:lpstr>Maven Pro Regular</vt:lpstr>
      <vt:lpstr>Maven Pro Medium</vt:lpstr>
      <vt:lpstr>Maven Pro Bold</vt:lpstr>
      <vt:lpstr>Inter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murilo beltrame</cp:lastModifiedBy>
  <cp:revision>20</cp:revision>
  <dcterms:created xsi:type="dcterms:W3CDTF">2025-05-13T22:34:59Z</dcterms:created>
  <dcterms:modified xsi:type="dcterms:W3CDTF">2025-10-24T04:00:11Z</dcterms:modified>
  <cp:category/>
</cp:coreProperties>
</file>